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5" r:id="rId2"/>
    <p:sldId id="277" r:id="rId3"/>
    <p:sldId id="257" r:id="rId4"/>
    <p:sldId id="284" r:id="rId5"/>
    <p:sldId id="287" r:id="rId6"/>
    <p:sldId id="266" r:id="rId7"/>
    <p:sldId id="288" r:id="rId8"/>
    <p:sldId id="262" r:id="rId9"/>
    <p:sldId id="263" r:id="rId10"/>
    <p:sldId id="275" r:id="rId11"/>
    <p:sldId id="272" r:id="rId12"/>
    <p:sldId id="289" r:id="rId13"/>
    <p:sldId id="290" r:id="rId14"/>
    <p:sldId id="291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C5E8A-D1CD-4A26-A702-7AA8519401D9}" type="doc">
      <dgm:prSet loTypeId="urn:microsoft.com/office/officeart/2005/8/layout/radial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C64FF98-8327-45EB-A809-AB60EF910EE1}">
      <dgm:prSet phldrT="[Текст]" custT="1"/>
      <dgm:spPr/>
      <dgm:t>
        <a:bodyPr/>
        <a:lstStyle/>
        <a:p>
          <a:r>
            <a:rPr lang="ru-RU" sz="2600" dirty="0" smtClean="0">
              <a:latin typeface="Arial" panose="020B0604020202020204" pitchFamily="34" charset="0"/>
              <a:cs typeface="Arial" panose="020B0604020202020204" pitchFamily="34" charset="0"/>
            </a:rPr>
            <a:t>Формы работы с родителями</a:t>
          </a:r>
          <a:endParaRPr lang="ru-RU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461D04-58CE-4506-B078-428751353792}" type="parTrans" cxnId="{95796C46-A065-4F17-B2A7-F44F56685C5D}">
      <dgm:prSet/>
      <dgm:spPr/>
      <dgm:t>
        <a:bodyPr/>
        <a:lstStyle/>
        <a:p>
          <a:endParaRPr lang="ru-RU"/>
        </a:p>
      </dgm:t>
    </dgm:pt>
    <dgm:pt modelId="{4E6039E4-8604-4ACA-A460-315A16959DF2}" type="sibTrans" cxnId="{95796C46-A065-4F17-B2A7-F44F56685C5D}">
      <dgm:prSet/>
      <dgm:spPr/>
      <dgm:t>
        <a:bodyPr/>
        <a:lstStyle/>
        <a:p>
          <a:endParaRPr lang="ru-RU"/>
        </a:p>
      </dgm:t>
    </dgm:pt>
    <dgm:pt modelId="{B40BC90D-AACA-4BA0-9AF6-D99B8EBD58BE}">
      <dgm:prSet phldrT="[Текст]" custT="1"/>
      <dgm:spPr/>
      <dgm:t>
        <a:bodyPr/>
        <a:lstStyle/>
        <a:p>
          <a:r>
            <a:rPr lang="ru-RU" sz="1400" dirty="0" smtClean="0"/>
            <a:t>Презентации</a:t>
          </a:r>
          <a:endParaRPr lang="ru-RU" sz="1400" dirty="0"/>
        </a:p>
      </dgm:t>
    </dgm:pt>
    <dgm:pt modelId="{B63CDFE0-795D-434A-9256-2466AB149F93}" type="parTrans" cxnId="{D045DAE6-7835-48BA-807F-F3C6D8260B44}">
      <dgm:prSet/>
      <dgm:spPr/>
      <dgm:t>
        <a:bodyPr/>
        <a:lstStyle/>
        <a:p>
          <a:endParaRPr lang="ru-RU" dirty="0"/>
        </a:p>
      </dgm:t>
    </dgm:pt>
    <dgm:pt modelId="{33A725AB-26F0-47EE-868C-D704E2721AE7}" type="sibTrans" cxnId="{D045DAE6-7835-48BA-807F-F3C6D8260B44}">
      <dgm:prSet/>
      <dgm:spPr/>
      <dgm:t>
        <a:bodyPr/>
        <a:lstStyle/>
        <a:p>
          <a:endParaRPr lang="ru-RU"/>
        </a:p>
      </dgm:t>
    </dgm:pt>
    <dgm:pt modelId="{6DD724DA-B606-4D3E-8937-CAB3A62B5980}">
      <dgm:prSet phldrT="[Текст]" custT="1"/>
      <dgm:spPr/>
      <dgm:t>
        <a:bodyPr/>
        <a:lstStyle/>
        <a:p>
          <a:r>
            <a:rPr lang="ru-RU" sz="1400" dirty="0" smtClean="0"/>
            <a:t>Наглядная информация</a:t>
          </a:r>
          <a:endParaRPr lang="ru-RU" sz="1400" dirty="0"/>
        </a:p>
      </dgm:t>
    </dgm:pt>
    <dgm:pt modelId="{CAB9E92D-90AA-4064-818B-74F18D8DDF7E}" type="parTrans" cxnId="{56A17F39-A944-47A6-9E46-B2D6481EABA9}">
      <dgm:prSet/>
      <dgm:spPr/>
      <dgm:t>
        <a:bodyPr/>
        <a:lstStyle/>
        <a:p>
          <a:endParaRPr lang="ru-RU" dirty="0"/>
        </a:p>
      </dgm:t>
    </dgm:pt>
    <dgm:pt modelId="{BB00885E-14D1-4AE9-8878-D45BB1BDCDE6}" type="sibTrans" cxnId="{56A17F39-A944-47A6-9E46-B2D6481EABA9}">
      <dgm:prSet/>
      <dgm:spPr/>
      <dgm:t>
        <a:bodyPr/>
        <a:lstStyle/>
        <a:p>
          <a:endParaRPr lang="ru-RU"/>
        </a:p>
      </dgm:t>
    </dgm:pt>
    <dgm:pt modelId="{FA9E3F88-F725-4BF9-9D5E-80C082D7EB05}">
      <dgm:prSet phldrT="[Текст]" custT="1"/>
      <dgm:spPr/>
      <dgm:t>
        <a:bodyPr/>
        <a:lstStyle/>
        <a:p>
          <a:r>
            <a:rPr lang="ru-RU" sz="1400" dirty="0" smtClean="0"/>
            <a:t>Родительские собрания</a:t>
          </a:r>
          <a:endParaRPr lang="ru-RU" sz="1400" dirty="0"/>
        </a:p>
      </dgm:t>
    </dgm:pt>
    <dgm:pt modelId="{8F4D36BF-4E57-40B8-87CA-FC4DBD53FCFB}" type="parTrans" cxnId="{A36F19C5-BD25-4904-918D-DD638586BFAB}">
      <dgm:prSet/>
      <dgm:spPr/>
      <dgm:t>
        <a:bodyPr/>
        <a:lstStyle/>
        <a:p>
          <a:endParaRPr lang="ru-RU" dirty="0"/>
        </a:p>
      </dgm:t>
    </dgm:pt>
    <dgm:pt modelId="{FD748F05-8621-4F52-A581-9539C3A753D4}" type="sibTrans" cxnId="{A36F19C5-BD25-4904-918D-DD638586BFAB}">
      <dgm:prSet/>
      <dgm:spPr/>
      <dgm:t>
        <a:bodyPr/>
        <a:lstStyle/>
        <a:p>
          <a:endParaRPr lang="ru-RU"/>
        </a:p>
      </dgm:t>
    </dgm:pt>
    <dgm:pt modelId="{D27DB40C-8A9F-4646-95C6-D6E13B281A8F}">
      <dgm:prSet phldrT="[Текст]"/>
      <dgm:spPr/>
      <dgm:t>
        <a:bodyPr/>
        <a:lstStyle/>
        <a:p>
          <a:endParaRPr lang="ru-RU" dirty="0"/>
        </a:p>
      </dgm:t>
    </dgm:pt>
    <dgm:pt modelId="{F2B2B78E-823C-463B-9FF8-60B62CFFAEB4}" type="parTrans" cxnId="{13A1D3EC-BEE8-42BA-9A99-2908AE23A7DA}">
      <dgm:prSet/>
      <dgm:spPr/>
      <dgm:t>
        <a:bodyPr/>
        <a:lstStyle/>
        <a:p>
          <a:endParaRPr lang="ru-RU"/>
        </a:p>
      </dgm:t>
    </dgm:pt>
    <dgm:pt modelId="{D80561DD-7191-4695-9963-4882350E0C91}" type="sibTrans" cxnId="{13A1D3EC-BEE8-42BA-9A99-2908AE23A7DA}">
      <dgm:prSet/>
      <dgm:spPr/>
      <dgm:t>
        <a:bodyPr/>
        <a:lstStyle/>
        <a:p>
          <a:endParaRPr lang="ru-RU"/>
        </a:p>
      </dgm:t>
    </dgm:pt>
    <dgm:pt modelId="{ED4CC6AF-1043-465D-8B0B-131E1444F5DB}">
      <dgm:prSet phldrT="[Текст]" custT="1"/>
      <dgm:spPr/>
      <dgm:t>
        <a:bodyPr/>
        <a:lstStyle/>
        <a:p>
          <a:r>
            <a:rPr lang="ru-RU" sz="1400" dirty="0" smtClean="0"/>
            <a:t>Совместные праздники и досуги</a:t>
          </a:r>
          <a:endParaRPr lang="ru-RU" sz="1400" dirty="0"/>
        </a:p>
      </dgm:t>
    </dgm:pt>
    <dgm:pt modelId="{D04EC4B4-FBE3-453C-8507-87894EB77653}" type="parTrans" cxnId="{8A2A3A4B-6506-40EC-91B7-A5CFC3FFA319}">
      <dgm:prSet/>
      <dgm:spPr/>
      <dgm:t>
        <a:bodyPr/>
        <a:lstStyle/>
        <a:p>
          <a:endParaRPr lang="ru-RU" dirty="0"/>
        </a:p>
      </dgm:t>
    </dgm:pt>
    <dgm:pt modelId="{9ADF3394-A6F4-4C94-9803-5D6B7258D672}" type="sibTrans" cxnId="{8A2A3A4B-6506-40EC-91B7-A5CFC3FFA319}">
      <dgm:prSet/>
      <dgm:spPr/>
      <dgm:t>
        <a:bodyPr/>
        <a:lstStyle/>
        <a:p>
          <a:endParaRPr lang="ru-RU"/>
        </a:p>
      </dgm:t>
    </dgm:pt>
    <dgm:pt modelId="{8EF45565-B45D-411A-BDBE-B9D18A40967E}">
      <dgm:prSet phldrT="[Текст]" custT="1"/>
      <dgm:spPr/>
      <dgm:t>
        <a:bodyPr/>
        <a:lstStyle/>
        <a:p>
          <a:r>
            <a:rPr lang="ru-RU" sz="1400" dirty="0" smtClean="0"/>
            <a:t>Беседы</a:t>
          </a:r>
          <a:endParaRPr lang="ru-RU" sz="1400" dirty="0"/>
        </a:p>
      </dgm:t>
    </dgm:pt>
    <dgm:pt modelId="{AB1BC919-0065-455D-905C-2E70D9E78CFA}" type="parTrans" cxnId="{2A726909-C3E0-49AF-93D1-D49B761220DA}">
      <dgm:prSet/>
      <dgm:spPr/>
      <dgm:t>
        <a:bodyPr/>
        <a:lstStyle/>
        <a:p>
          <a:endParaRPr lang="ru-RU" dirty="0"/>
        </a:p>
      </dgm:t>
    </dgm:pt>
    <dgm:pt modelId="{6D04AAB4-35ED-47D6-A673-127D88747BCA}" type="sibTrans" cxnId="{2A726909-C3E0-49AF-93D1-D49B761220DA}">
      <dgm:prSet/>
      <dgm:spPr/>
      <dgm:t>
        <a:bodyPr/>
        <a:lstStyle/>
        <a:p>
          <a:endParaRPr lang="ru-RU"/>
        </a:p>
      </dgm:t>
    </dgm:pt>
    <dgm:pt modelId="{161A0B36-1014-4413-8B03-E007A7DB284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 smtClean="0"/>
            <a:t>Консультации</a:t>
          </a:r>
        </a:p>
      </dgm:t>
    </dgm:pt>
    <dgm:pt modelId="{2166688E-3AAD-4045-8D44-EC8262FC0CC4}" type="parTrans" cxnId="{B32A5DAC-1D2C-4D9A-99A4-88FD22A0FE11}">
      <dgm:prSet/>
      <dgm:spPr/>
      <dgm:t>
        <a:bodyPr/>
        <a:lstStyle/>
        <a:p>
          <a:endParaRPr lang="ru-RU" dirty="0"/>
        </a:p>
      </dgm:t>
    </dgm:pt>
    <dgm:pt modelId="{7B883C53-B520-4FAC-B09A-62BC5E1408DA}" type="sibTrans" cxnId="{B32A5DAC-1D2C-4D9A-99A4-88FD22A0FE11}">
      <dgm:prSet/>
      <dgm:spPr/>
      <dgm:t>
        <a:bodyPr/>
        <a:lstStyle/>
        <a:p>
          <a:endParaRPr lang="ru-RU"/>
        </a:p>
      </dgm:t>
    </dgm:pt>
    <dgm:pt modelId="{6F76D7A6-44C9-4703-950A-FBDD1A2286F3}" type="pres">
      <dgm:prSet presAssocID="{625C5E8A-D1CD-4A26-A702-7AA8519401D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E88A7D-29C0-4B88-AC5A-6DC42EBD44ED}" type="pres">
      <dgm:prSet presAssocID="{5C64FF98-8327-45EB-A809-AB60EF910EE1}" presName="centerShape" presStyleLbl="node0" presStyleIdx="0" presStyleCnt="1" custScaleX="201090" custScaleY="206365"/>
      <dgm:spPr/>
      <dgm:t>
        <a:bodyPr/>
        <a:lstStyle/>
        <a:p>
          <a:endParaRPr lang="ru-RU"/>
        </a:p>
      </dgm:t>
    </dgm:pt>
    <dgm:pt modelId="{2FD7D016-66AD-4C81-AE11-CB294C39ED5F}" type="pres">
      <dgm:prSet presAssocID="{B63CDFE0-795D-434A-9256-2466AB149F93}" presName="Name9" presStyleLbl="parChTrans1D2" presStyleIdx="0" presStyleCnt="6"/>
      <dgm:spPr/>
      <dgm:t>
        <a:bodyPr/>
        <a:lstStyle/>
        <a:p>
          <a:endParaRPr lang="ru-RU"/>
        </a:p>
      </dgm:t>
    </dgm:pt>
    <dgm:pt modelId="{BFD99E95-0BB8-41B2-84C5-7BB1ABAD9AD4}" type="pres">
      <dgm:prSet presAssocID="{B63CDFE0-795D-434A-9256-2466AB149F93}" presName="connTx" presStyleLbl="parChTrans1D2" presStyleIdx="0" presStyleCnt="6"/>
      <dgm:spPr/>
      <dgm:t>
        <a:bodyPr/>
        <a:lstStyle/>
        <a:p>
          <a:endParaRPr lang="ru-RU"/>
        </a:p>
      </dgm:t>
    </dgm:pt>
    <dgm:pt modelId="{4F0FFBC2-959F-4CFB-BA52-B685F6B91138}" type="pres">
      <dgm:prSet presAssocID="{B40BC90D-AACA-4BA0-9AF6-D99B8EBD58BE}" presName="node" presStyleLbl="node1" presStyleIdx="0" presStyleCnt="6" custScaleX="107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95BFF-4A08-493D-A4D8-F63CDAECA42E}" type="pres">
      <dgm:prSet presAssocID="{CAB9E92D-90AA-4064-818B-74F18D8DDF7E}" presName="Name9" presStyleLbl="parChTrans1D2" presStyleIdx="1" presStyleCnt="6"/>
      <dgm:spPr/>
      <dgm:t>
        <a:bodyPr/>
        <a:lstStyle/>
        <a:p>
          <a:endParaRPr lang="ru-RU"/>
        </a:p>
      </dgm:t>
    </dgm:pt>
    <dgm:pt modelId="{C5D0AE5A-E1F2-417C-B768-22C26540024F}" type="pres">
      <dgm:prSet presAssocID="{CAB9E92D-90AA-4064-818B-74F18D8DDF7E}" presName="connTx" presStyleLbl="parChTrans1D2" presStyleIdx="1" presStyleCnt="6"/>
      <dgm:spPr/>
      <dgm:t>
        <a:bodyPr/>
        <a:lstStyle/>
        <a:p>
          <a:endParaRPr lang="ru-RU"/>
        </a:p>
      </dgm:t>
    </dgm:pt>
    <dgm:pt modelId="{6C621138-6B64-425F-B756-F6ED5B3E46C7}" type="pres">
      <dgm:prSet presAssocID="{6DD724DA-B606-4D3E-8937-CAB3A62B598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65430-02E7-4CEB-A3CA-89E250C1D91E}" type="pres">
      <dgm:prSet presAssocID="{8F4D36BF-4E57-40B8-87CA-FC4DBD53FCFB}" presName="Name9" presStyleLbl="parChTrans1D2" presStyleIdx="2" presStyleCnt="6"/>
      <dgm:spPr/>
      <dgm:t>
        <a:bodyPr/>
        <a:lstStyle/>
        <a:p>
          <a:endParaRPr lang="ru-RU"/>
        </a:p>
      </dgm:t>
    </dgm:pt>
    <dgm:pt modelId="{ECAA156E-B577-4069-B201-7BFDA32B717A}" type="pres">
      <dgm:prSet presAssocID="{8F4D36BF-4E57-40B8-87CA-FC4DBD53FCFB}" presName="connTx" presStyleLbl="parChTrans1D2" presStyleIdx="2" presStyleCnt="6"/>
      <dgm:spPr/>
      <dgm:t>
        <a:bodyPr/>
        <a:lstStyle/>
        <a:p>
          <a:endParaRPr lang="ru-RU"/>
        </a:p>
      </dgm:t>
    </dgm:pt>
    <dgm:pt modelId="{488AA111-4675-4645-82E4-BFFA9C25A185}" type="pres">
      <dgm:prSet presAssocID="{FA9E3F88-F725-4BF9-9D5E-80C082D7EB05}" presName="node" presStyleLbl="node1" presStyleIdx="2" presStyleCnt="6" custScaleX="109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E7B18-E5C8-4672-8656-D9AF5F5C5B0C}" type="pres">
      <dgm:prSet presAssocID="{AB1BC919-0065-455D-905C-2E70D9E78CFA}" presName="Name9" presStyleLbl="parChTrans1D2" presStyleIdx="3" presStyleCnt="6"/>
      <dgm:spPr/>
      <dgm:t>
        <a:bodyPr/>
        <a:lstStyle/>
        <a:p>
          <a:endParaRPr lang="ru-RU"/>
        </a:p>
      </dgm:t>
    </dgm:pt>
    <dgm:pt modelId="{ECFB7C01-C1D4-4DD0-A7BB-898815D3BE4A}" type="pres">
      <dgm:prSet presAssocID="{AB1BC919-0065-455D-905C-2E70D9E78CFA}" presName="connTx" presStyleLbl="parChTrans1D2" presStyleIdx="3" presStyleCnt="6"/>
      <dgm:spPr/>
      <dgm:t>
        <a:bodyPr/>
        <a:lstStyle/>
        <a:p>
          <a:endParaRPr lang="ru-RU"/>
        </a:p>
      </dgm:t>
    </dgm:pt>
    <dgm:pt modelId="{EAA28ACB-A72E-4754-ACD5-8380A5C637B9}" type="pres">
      <dgm:prSet presAssocID="{8EF45565-B45D-411A-BDBE-B9D18A40967E}" presName="node" presStyleLbl="node1" presStyleIdx="3" presStyleCnt="6" custScaleX="104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EFD06-77C9-4DFB-A21E-DB5BF70CA8D2}" type="pres">
      <dgm:prSet presAssocID="{2166688E-3AAD-4045-8D44-EC8262FC0CC4}" presName="Name9" presStyleLbl="parChTrans1D2" presStyleIdx="4" presStyleCnt="6"/>
      <dgm:spPr/>
      <dgm:t>
        <a:bodyPr/>
        <a:lstStyle/>
        <a:p>
          <a:endParaRPr lang="ru-RU"/>
        </a:p>
      </dgm:t>
    </dgm:pt>
    <dgm:pt modelId="{6A33A0FE-F038-4979-B0FF-D0F46C0FEF5B}" type="pres">
      <dgm:prSet presAssocID="{2166688E-3AAD-4045-8D44-EC8262FC0CC4}" presName="connTx" presStyleLbl="parChTrans1D2" presStyleIdx="4" presStyleCnt="6"/>
      <dgm:spPr/>
      <dgm:t>
        <a:bodyPr/>
        <a:lstStyle/>
        <a:p>
          <a:endParaRPr lang="ru-RU"/>
        </a:p>
      </dgm:t>
    </dgm:pt>
    <dgm:pt modelId="{1DD200E7-6B8C-4CD3-B7E9-9850F4E36EAF}" type="pres">
      <dgm:prSet presAssocID="{161A0B36-1014-4413-8B03-E007A7DB2841}" presName="node" presStyleLbl="node1" presStyleIdx="4" presStyleCnt="6" custScaleX="104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20383-4920-4966-91E5-729FBE942AE0}" type="pres">
      <dgm:prSet presAssocID="{D04EC4B4-FBE3-453C-8507-87894EB77653}" presName="Name9" presStyleLbl="parChTrans1D2" presStyleIdx="5" presStyleCnt="6"/>
      <dgm:spPr/>
      <dgm:t>
        <a:bodyPr/>
        <a:lstStyle/>
        <a:p>
          <a:endParaRPr lang="ru-RU"/>
        </a:p>
      </dgm:t>
    </dgm:pt>
    <dgm:pt modelId="{CA5C43F2-EDE9-421E-8A63-32591CCFD9D2}" type="pres">
      <dgm:prSet presAssocID="{D04EC4B4-FBE3-453C-8507-87894EB77653}" presName="connTx" presStyleLbl="parChTrans1D2" presStyleIdx="5" presStyleCnt="6"/>
      <dgm:spPr/>
      <dgm:t>
        <a:bodyPr/>
        <a:lstStyle/>
        <a:p>
          <a:endParaRPr lang="ru-RU"/>
        </a:p>
      </dgm:t>
    </dgm:pt>
    <dgm:pt modelId="{61760099-ACDC-4B69-9419-8F7D689D1034}" type="pres">
      <dgm:prSet presAssocID="{ED4CC6AF-1043-465D-8B0B-131E1444F5D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C3AF3B-F403-4F65-9DF9-7CC843BF3AE5}" type="presOf" srcId="{8F4D36BF-4E57-40B8-87CA-FC4DBD53FCFB}" destId="{ECAA156E-B577-4069-B201-7BFDA32B717A}" srcOrd="1" destOrd="0" presId="urn:microsoft.com/office/officeart/2005/8/layout/radial1"/>
    <dgm:cxn modelId="{D045DAE6-7835-48BA-807F-F3C6D8260B44}" srcId="{5C64FF98-8327-45EB-A809-AB60EF910EE1}" destId="{B40BC90D-AACA-4BA0-9AF6-D99B8EBD58BE}" srcOrd="0" destOrd="0" parTransId="{B63CDFE0-795D-434A-9256-2466AB149F93}" sibTransId="{33A725AB-26F0-47EE-868C-D704E2721AE7}"/>
    <dgm:cxn modelId="{FA00497C-6331-4E42-BF27-3349D5A4A9A2}" type="presOf" srcId="{6DD724DA-B606-4D3E-8937-CAB3A62B5980}" destId="{6C621138-6B64-425F-B756-F6ED5B3E46C7}" srcOrd="0" destOrd="0" presId="urn:microsoft.com/office/officeart/2005/8/layout/radial1"/>
    <dgm:cxn modelId="{95796C46-A065-4F17-B2A7-F44F56685C5D}" srcId="{625C5E8A-D1CD-4A26-A702-7AA8519401D9}" destId="{5C64FF98-8327-45EB-A809-AB60EF910EE1}" srcOrd="0" destOrd="0" parTransId="{B3461D04-58CE-4506-B078-428751353792}" sibTransId="{4E6039E4-8604-4ACA-A460-315A16959DF2}"/>
    <dgm:cxn modelId="{85A5FD63-360C-48F9-A4D6-E973622F0D13}" type="presOf" srcId="{ED4CC6AF-1043-465D-8B0B-131E1444F5DB}" destId="{61760099-ACDC-4B69-9419-8F7D689D1034}" srcOrd="0" destOrd="0" presId="urn:microsoft.com/office/officeart/2005/8/layout/radial1"/>
    <dgm:cxn modelId="{B260E0DF-2D40-493D-A9A9-99C2ADE10201}" type="presOf" srcId="{8F4D36BF-4E57-40B8-87CA-FC4DBD53FCFB}" destId="{93365430-02E7-4CEB-A3CA-89E250C1D91E}" srcOrd="0" destOrd="0" presId="urn:microsoft.com/office/officeart/2005/8/layout/radial1"/>
    <dgm:cxn modelId="{4B8B27F9-E9E9-4F60-9FD3-BDAE108616FA}" type="presOf" srcId="{CAB9E92D-90AA-4064-818B-74F18D8DDF7E}" destId="{50D95BFF-4A08-493D-A4D8-F63CDAECA42E}" srcOrd="0" destOrd="0" presId="urn:microsoft.com/office/officeart/2005/8/layout/radial1"/>
    <dgm:cxn modelId="{760FF9B1-3046-4DC5-BDCE-225B4119C3ED}" type="presOf" srcId="{AB1BC919-0065-455D-905C-2E70D9E78CFA}" destId="{9FAE7B18-E5C8-4672-8656-D9AF5F5C5B0C}" srcOrd="0" destOrd="0" presId="urn:microsoft.com/office/officeart/2005/8/layout/radial1"/>
    <dgm:cxn modelId="{5DDC91A2-8930-43A0-96F8-177F83AA2827}" type="presOf" srcId="{2166688E-3AAD-4045-8D44-EC8262FC0CC4}" destId="{C62EFD06-77C9-4DFB-A21E-DB5BF70CA8D2}" srcOrd="0" destOrd="0" presId="urn:microsoft.com/office/officeart/2005/8/layout/radial1"/>
    <dgm:cxn modelId="{9DE7BA36-8854-4219-92DE-11DA33D5B79B}" type="presOf" srcId="{B63CDFE0-795D-434A-9256-2466AB149F93}" destId="{BFD99E95-0BB8-41B2-84C5-7BB1ABAD9AD4}" srcOrd="1" destOrd="0" presId="urn:microsoft.com/office/officeart/2005/8/layout/radial1"/>
    <dgm:cxn modelId="{13A1D3EC-BEE8-42BA-9A99-2908AE23A7DA}" srcId="{625C5E8A-D1CD-4A26-A702-7AA8519401D9}" destId="{D27DB40C-8A9F-4646-95C6-D6E13B281A8F}" srcOrd="1" destOrd="0" parTransId="{F2B2B78E-823C-463B-9FF8-60B62CFFAEB4}" sibTransId="{D80561DD-7191-4695-9963-4882350E0C91}"/>
    <dgm:cxn modelId="{35EC1E06-A187-4BAF-9A7D-FEF6C8F97C4B}" type="presOf" srcId="{D04EC4B4-FBE3-453C-8507-87894EB77653}" destId="{70F20383-4920-4966-91E5-729FBE942AE0}" srcOrd="0" destOrd="0" presId="urn:microsoft.com/office/officeart/2005/8/layout/radial1"/>
    <dgm:cxn modelId="{B30A9575-C61A-41AB-9BC5-532D688D4D62}" type="presOf" srcId="{D04EC4B4-FBE3-453C-8507-87894EB77653}" destId="{CA5C43F2-EDE9-421E-8A63-32591CCFD9D2}" srcOrd="1" destOrd="0" presId="urn:microsoft.com/office/officeart/2005/8/layout/radial1"/>
    <dgm:cxn modelId="{73F7E82F-25FD-4B3F-8298-3B720F4DFA4F}" type="presOf" srcId="{625C5E8A-D1CD-4A26-A702-7AA8519401D9}" destId="{6F76D7A6-44C9-4703-950A-FBDD1A2286F3}" srcOrd="0" destOrd="0" presId="urn:microsoft.com/office/officeart/2005/8/layout/radial1"/>
    <dgm:cxn modelId="{E324C48A-C6F0-4248-AD56-3AD15335F6EB}" type="presOf" srcId="{161A0B36-1014-4413-8B03-E007A7DB2841}" destId="{1DD200E7-6B8C-4CD3-B7E9-9850F4E36EAF}" srcOrd="0" destOrd="0" presId="urn:microsoft.com/office/officeart/2005/8/layout/radial1"/>
    <dgm:cxn modelId="{653C7608-166B-4C54-87B9-FFE1E3874D65}" type="presOf" srcId="{B40BC90D-AACA-4BA0-9AF6-D99B8EBD58BE}" destId="{4F0FFBC2-959F-4CFB-BA52-B685F6B91138}" srcOrd="0" destOrd="0" presId="urn:microsoft.com/office/officeart/2005/8/layout/radial1"/>
    <dgm:cxn modelId="{9D6B5945-61B3-44E2-AABD-59EA2ADE76F3}" type="presOf" srcId="{8EF45565-B45D-411A-BDBE-B9D18A40967E}" destId="{EAA28ACB-A72E-4754-ACD5-8380A5C637B9}" srcOrd="0" destOrd="0" presId="urn:microsoft.com/office/officeart/2005/8/layout/radial1"/>
    <dgm:cxn modelId="{8A2A3A4B-6506-40EC-91B7-A5CFC3FFA319}" srcId="{5C64FF98-8327-45EB-A809-AB60EF910EE1}" destId="{ED4CC6AF-1043-465D-8B0B-131E1444F5DB}" srcOrd="5" destOrd="0" parTransId="{D04EC4B4-FBE3-453C-8507-87894EB77653}" sibTransId="{9ADF3394-A6F4-4C94-9803-5D6B7258D672}"/>
    <dgm:cxn modelId="{173BF92E-4456-4853-827C-F8D2EB42F1D2}" type="presOf" srcId="{2166688E-3AAD-4045-8D44-EC8262FC0CC4}" destId="{6A33A0FE-F038-4979-B0FF-D0F46C0FEF5B}" srcOrd="1" destOrd="0" presId="urn:microsoft.com/office/officeart/2005/8/layout/radial1"/>
    <dgm:cxn modelId="{B32A5DAC-1D2C-4D9A-99A4-88FD22A0FE11}" srcId="{5C64FF98-8327-45EB-A809-AB60EF910EE1}" destId="{161A0B36-1014-4413-8B03-E007A7DB2841}" srcOrd="4" destOrd="0" parTransId="{2166688E-3AAD-4045-8D44-EC8262FC0CC4}" sibTransId="{7B883C53-B520-4FAC-B09A-62BC5E1408DA}"/>
    <dgm:cxn modelId="{A36F19C5-BD25-4904-918D-DD638586BFAB}" srcId="{5C64FF98-8327-45EB-A809-AB60EF910EE1}" destId="{FA9E3F88-F725-4BF9-9D5E-80C082D7EB05}" srcOrd="2" destOrd="0" parTransId="{8F4D36BF-4E57-40B8-87CA-FC4DBD53FCFB}" sibTransId="{FD748F05-8621-4F52-A581-9539C3A753D4}"/>
    <dgm:cxn modelId="{B919B27E-02C0-416D-B68C-FA487CE44BAA}" type="presOf" srcId="{AB1BC919-0065-455D-905C-2E70D9E78CFA}" destId="{ECFB7C01-C1D4-4DD0-A7BB-898815D3BE4A}" srcOrd="1" destOrd="0" presId="urn:microsoft.com/office/officeart/2005/8/layout/radial1"/>
    <dgm:cxn modelId="{56A17F39-A944-47A6-9E46-B2D6481EABA9}" srcId="{5C64FF98-8327-45EB-A809-AB60EF910EE1}" destId="{6DD724DA-B606-4D3E-8937-CAB3A62B5980}" srcOrd="1" destOrd="0" parTransId="{CAB9E92D-90AA-4064-818B-74F18D8DDF7E}" sibTransId="{BB00885E-14D1-4AE9-8878-D45BB1BDCDE6}"/>
    <dgm:cxn modelId="{2A726909-C3E0-49AF-93D1-D49B761220DA}" srcId="{5C64FF98-8327-45EB-A809-AB60EF910EE1}" destId="{8EF45565-B45D-411A-BDBE-B9D18A40967E}" srcOrd="3" destOrd="0" parTransId="{AB1BC919-0065-455D-905C-2E70D9E78CFA}" sibTransId="{6D04AAB4-35ED-47D6-A673-127D88747BCA}"/>
    <dgm:cxn modelId="{17536400-B8C0-4A08-8703-CAFB4A73D6EE}" type="presOf" srcId="{FA9E3F88-F725-4BF9-9D5E-80C082D7EB05}" destId="{488AA111-4675-4645-82E4-BFFA9C25A185}" srcOrd="0" destOrd="0" presId="urn:microsoft.com/office/officeart/2005/8/layout/radial1"/>
    <dgm:cxn modelId="{25071C1C-04BD-46ED-BFEF-C40805937B46}" type="presOf" srcId="{B63CDFE0-795D-434A-9256-2466AB149F93}" destId="{2FD7D016-66AD-4C81-AE11-CB294C39ED5F}" srcOrd="0" destOrd="0" presId="urn:microsoft.com/office/officeart/2005/8/layout/radial1"/>
    <dgm:cxn modelId="{9E22ABCB-7992-426E-886B-7D66C0877689}" type="presOf" srcId="{CAB9E92D-90AA-4064-818B-74F18D8DDF7E}" destId="{C5D0AE5A-E1F2-417C-B768-22C26540024F}" srcOrd="1" destOrd="0" presId="urn:microsoft.com/office/officeart/2005/8/layout/radial1"/>
    <dgm:cxn modelId="{494A79D1-5E00-432F-A734-F8202450FA6F}" type="presOf" srcId="{5C64FF98-8327-45EB-A809-AB60EF910EE1}" destId="{55E88A7D-29C0-4B88-AC5A-6DC42EBD44ED}" srcOrd="0" destOrd="0" presId="urn:microsoft.com/office/officeart/2005/8/layout/radial1"/>
    <dgm:cxn modelId="{49CD5851-E26A-493E-8F8C-A6DE937B561B}" type="presParOf" srcId="{6F76D7A6-44C9-4703-950A-FBDD1A2286F3}" destId="{55E88A7D-29C0-4B88-AC5A-6DC42EBD44ED}" srcOrd="0" destOrd="0" presId="urn:microsoft.com/office/officeart/2005/8/layout/radial1"/>
    <dgm:cxn modelId="{0A6831FC-E2B7-4B31-8C70-3A9F88F677BB}" type="presParOf" srcId="{6F76D7A6-44C9-4703-950A-FBDD1A2286F3}" destId="{2FD7D016-66AD-4C81-AE11-CB294C39ED5F}" srcOrd="1" destOrd="0" presId="urn:microsoft.com/office/officeart/2005/8/layout/radial1"/>
    <dgm:cxn modelId="{33C0C5D3-7FC0-417E-BD8F-D5127F06EC96}" type="presParOf" srcId="{2FD7D016-66AD-4C81-AE11-CB294C39ED5F}" destId="{BFD99E95-0BB8-41B2-84C5-7BB1ABAD9AD4}" srcOrd="0" destOrd="0" presId="urn:microsoft.com/office/officeart/2005/8/layout/radial1"/>
    <dgm:cxn modelId="{2AD2A77E-37F8-47DB-861A-7395A602676B}" type="presParOf" srcId="{6F76D7A6-44C9-4703-950A-FBDD1A2286F3}" destId="{4F0FFBC2-959F-4CFB-BA52-B685F6B91138}" srcOrd="2" destOrd="0" presId="urn:microsoft.com/office/officeart/2005/8/layout/radial1"/>
    <dgm:cxn modelId="{03CC2088-C467-4E35-BE10-96E96EA31B7C}" type="presParOf" srcId="{6F76D7A6-44C9-4703-950A-FBDD1A2286F3}" destId="{50D95BFF-4A08-493D-A4D8-F63CDAECA42E}" srcOrd="3" destOrd="0" presId="urn:microsoft.com/office/officeart/2005/8/layout/radial1"/>
    <dgm:cxn modelId="{35D76662-4CFA-4157-9957-1BEBC2F41D46}" type="presParOf" srcId="{50D95BFF-4A08-493D-A4D8-F63CDAECA42E}" destId="{C5D0AE5A-E1F2-417C-B768-22C26540024F}" srcOrd="0" destOrd="0" presId="urn:microsoft.com/office/officeart/2005/8/layout/radial1"/>
    <dgm:cxn modelId="{AD4F85A3-E2C3-4811-B0BD-7FC554FE30CC}" type="presParOf" srcId="{6F76D7A6-44C9-4703-950A-FBDD1A2286F3}" destId="{6C621138-6B64-425F-B756-F6ED5B3E46C7}" srcOrd="4" destOrd="0" presId="urn:microsoft.com/office/officeart/2005/8/layout/radial1"/>
    <dgm:cxn modelId="{264044E3-C8ED-4AB6-8BE9-B74641669670}" type="presParOf" srcId="{6F76D7A6-44C9-4703-950A-FBDD1A2286F3}" destId="{93365430-02E7-4CEB-A3CA-89E250C1D91E}" srcOrd="5" destOrd="0" presId="urn:microsoft.com/office/officeart/2005/8/layout/radial1"/>
    <dgm:cxn modelId="{A3A3FD9B-F9BE-4FFD-9F09-1E806406F64D}" type="presParOf" srcId="{93365430-02E7-4CEB-A3CA-89E250C1D91E}" destId="{ECAA156E-B577-4069-B201-7BFDA32B717A}" srcOrd="0" destOrd="0" presId="urn:microsoft.com/office/officeart/2005/8/layout/radial1"/>
    <dgm:cxn modelId="{2E6DEE39-5045-421C-AA59-3C920C7AAE44}" type="presParOf" srcId="{6F76D7A6-44C9-4703-950A-FBDD1A2286F3}" destId="{488AA111-4675-4645-82E4-BFFA9C25A185}" srcOrd="6" destOrd="0" presId="urn:microsoft.com/office/officeart/2005/8/layout/radial1"/>
    <dgm:cxn modelId="{E655A070-76EE-4B0C-99BF-FDA87EF88816}" type="presParOf" srcId="{6F76D7A6-44C9-4703-950A-FBDD1A2286F3}" destId="{9FAE7B18-E5C8-4672-8656-D9AF5F5C5B0C}" srcOrd="7" destOrd="0" presId="urn:microsoft.com/office/officeart/2005/8/layout/radial1"/>
    <dgm:cxn modelId="{C04EE6AE-698C-4568-AFA8-4BDADF69C45B}" type="presParOf" srcId="{9FAE7B18-E5C8-4672-8656-D9AF5F5C5B0C}" destId="{ECFB7C01-C1D4-4DD0-A7BB-898815D3BE4A}" srcOrd="0" destOrd="0" presId="urn:microsoft.com/office/officeart/2005/8/layout/radial1"/>
    <dgm:cxn modelId="{C72C93FB-F2A5-45C6-8879-CB7FF1AAE4E4}" type="presParOf" srcId="{6F76D7A6-44C9-4703-950A-FBDD1A2286F3}" destId="{EAA28ACB-A72E-4754-ACD5-8380A5C637B9}" srcOrd="8" destOrd="0" presId="urn:microsoft.com/office/officeart/2005/8/layout/radial1"/>
    <dgm:cxn modelId="{DCC83ABC-76B6-4415-942D-045A46E660F7}" type="presParOf" srcId="{6F76D7A6-44C9-4703-950A-FBDD1A2286F3}" destId="{C62EFD06-77C9-4DFB-A21E-DB5BF70CA8D2}" srcOrd="9" destOrd="0" presId="urn:microsoft.com/office/officeart/2005/8/layout/radial1"/>
    <dgm:cxn modelId="{EF19F97D-2FCD-4422-B7B1-43332FB888EB}" type="presParOf" srcId="{C62EFD06-77C9-4DFB-A21E-DB5BF70CA8D2}" destId="{6A33A0FE-F038-4979-B0FF-D0F46C0FEF5B}" srcOrd="0" destOrd="0" presId="urn:microsoft.com/office/officeart/2005/8/layout/radial1"/>
    <dgm:cxn modelId="{BFEA7D89-6CEB-4F4C-99D6-3ED7CFAD199F}" type="presParOf" srcId="{6F76D7A6-44C9-4703-950A-FBDD1A2286F3}" destId="{1DD200E7-6B8C-4CD3-B7E9-9850F4E36EAF}" srcOrd="10" destOrd="0" presId="urn:microsoft.com/office/officeart/2005/8/layout/radial1"/>
    <dgm:cxn modelId="{D0906896-44BC-4343-921E-C3887B41922B}" type="presParOf" srcId="{6F76D7A6-44C9-4703-950A-FBDD1A2286F3}" destId="{70F20383-4920-4966-91E5-729FBE942AE0}" srcOrd="11" destOrd="0" presId="urn:microsoft.com/office/officeart/2005/8/layout/radial1"/>
    <dgm:cxn modelId="{C68B970C-BA78-4171-A647-ABF27D2E22BC}" type="presParOf" srcId="{70F20383-4920-4966-91E5-729FBE942AE0}" destId="{CA5C43F2-EDE9-421E-8A63-32591CCFD9D2}" srcOrd="0" destOrd="0" presId="urn:microsoft.com/office/officeart/2005/8/layout/radial1"/>
    <dgm:cxn modelId="{48B64F95-71DD-4186-9E57-D11A2ED89A26}" type="presParOf" srcId="{6F76D7A6-44C9-4703-950A-FBDD1A2286F3}" destId="{61760099-ACDC-4B69-9419-8F7D689D1034}" srcOrd="12" destOrd="0" presId="urn:microsoft.com/office/officeart/2005/8/layout/radial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88A7D-29C0-4B88-AC5A-6DC42EBD44ED}">
      <dsp:nvSpPr>
        <dsp:cNvPr id="0" name=""/>
        <dsp:cNvSpPr/>
      </dsp:nvSpPr>
      <dsp:spPr>
        <a:xfrm>
          <a:off x="2649159" y="1481777"/>
          <a:ext cx="3794897" cy="3894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Формы работы с родителями</a:t>
          </a:r>
          <a:endParaRPr lang="ru-R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04909" y="2052105"/>
        <a:ext cx="2683397" cy="2753789"/>
      </dsp:txXfrm>
    </dsp:sp>
    <dsp:sp modelId="{2FD7D016-66AD-4C81-AE11-CB294C39ED5F}">
      <dsp:nvSpPr>
        <dsp:cNvPr id="0" name=""/>
        <dsp:cNvSpPr/>
      </dsp:nvSpPr>
      <dsp:spPr>
        <a:xfrm rot="5400000">
          <a:off x="4330010" y="1679800"/>
          <a:ext cx="433194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433194" y="185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535778" y="1687544"/>
        <a:ext cx="21659" cy="21659"/>
      </dsp:txXfrm>
    </dsp:sp>
    <dsp:sp modelId="{4F0FFBC2-959F-4CFB-BA52-B685F6B91138}">
      <dsp:nvSpPr>
        <dsp:cNvPr id="0" name=""/>
        <dsp:cNvSpPr/>
      </dsp:nvSpPr>
      <dsp:spPr>
        <a:xfrm>
          <a:off x="3534342" y="27808"/>
          <a:ext cx="2024530" cy="18871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Презентации</a:t>
          </a:r>
          <a:endParaRPr lang="ru-RU" sz="1400" kern="1200" dirty="0"/>
        </a:p>
      </dsp:txBody>
      <dsp:txXfrm>
        <a:off x="3830828" y="304177"/>
        <a:ext cx="1431558" cy="1334425"/>
      </dsp:txXfrm>
    </dsp:sp>
    <dsp:sp modelId="{50D95BFF-4A08-493D-A4D8-F63CDAECA42E}">
      <dsp:nvSpPr>
        <dsp:cNvPr id="0" name=""/>
        <dsp:cNvSpPr/>
      </dsp:nvSpPr>
      <dsp:spPr>
        <a:xfrm rot="9000000">
          <a:off x="5831301" y="2554535"/>
          <a:ext cx="395505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395505" y="185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6019166" y="2563221"/>
        <a:ext cx="19775" cy="19775"/>
      </dsp:txXfrm>
    </dsp:sp>
    <dsp:sp modelId="{6C621138-6B64-425F-B756-F6ED5B3E46C7}">
      <dsp:nvSpPr>
        <dsp:cNvPr id="0" name=""/>
        <dsp:cNvSpPr/>
      </dsp:nvSpPr>
      <dsp:spPr>
        <a:xfrm>
          <a:off x="5731378" y="1256613"/>
          <a:ext cx="1887163" cy="18871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Наглядная информация</a:t>
          </a:r>
          <a:endParaRPr lang="ru-RU" sz="1400" kern="1200" dirty="0"/>
        </a:p>
      </dsp:txBody>
      <dsp:txXfrm>
        <a:off x="6007747" y="1532982"/>
        <a:ext cx="1334425" cy="1334425"/>
      </dsp:txXfrm>
    </dsp:sp>
    <dsp:sp modelId="{93365430-02E7-4CEB-A3CA-89E250C1D91E}">
      <dsp:nvSpPr>
        <dsp:cNvPr id="0" name=""/>
        <dsp:cNvSpPr/>
      </dsp:nvSpPr>
      <dsp:spPr>
        <a:xfrm rot="12600000">
          <a:off x="5768447" y="4249474"/>
          <a:ext cx="462872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462872" y="185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5988311" y="4256477"/>
        <a:ext cx="23143" cy="23143"/>
      </dsp:txXfrm>
    </dsp:sp>
    <dsp:sp modelId="{488AA111-4675-4645-82E4-BFFA9C25A185}">
      <dsp:nvSpPr>
        <dsp:cNvPr id="0" name=""/>
        <dsp:cNvSpPr/>
      </dsp:nvSpPr>
      <dsp:spPr>
        <a:xfrm>
          <a:off x="5638134" y="3714223"/>
          <a:ext cx="2073653" cy="18871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Родительские собрания</a:t>
          </a:r>
          <a:endParaRPr lang="ru-RU" sz="1400" kern="1200" dirty="0"/>
        </a:p>
      </dsp:txBody>
      <dsp:txXfrm>
        <a:off x="5941813" y="3990592"/>
        <a:ext cx="1466295" cy="1334425"/>
      </dsp:txXfrm>
    </dsp:sp>
    <dsp:sp modelId="{9FAE7B18-E5C8-4672-8656-D9AF5F5C5B0C}">
      <dsp:nvSpPr>
        <dsp:cNvPr id="0" name=""/>
        <dsp:cNvSpPr/>
      </dsp:nvSpPr>
      <dsp:spPr>
        <a:xfrm rot="16200000">
          <a:off x="4330010" y="5141051"/>
          <a:ext cx="433194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433194" y="185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535778" y="5148795"/>
        <a:ext cx="21659" cy="21659"/>
      </dsp:txXfrm>
    </dsp:sp>
    <dsp:sp modelId="{EAA28ACB-A72E-4754-ACD5-8380A5C637B9}">
      <dsp:nvSpPr>
        <dsp:cNvPr id="0" name=""/>
        <dsp:cNvSpPr/>
      </dsp:nvSpPr>
      <dsp:spPr>
        <a:xfrm>
          <a:off x="3558904" y="4943028"/>
          <a:ext cx="1975407" cy="188716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Беседы</a:t>
          </a:r>
          <a:endParaRPr lang="ru-RU" sz="1400" kern="1200" dirty="0"/>
        </a:p>
      </dsp:txBody>
      <dsp:txXfrm>
        <a:off x="3848196" y="5219397"/>
        <a:ext cx="1396823" cy="1334425"/>
      </dsp:txXfrm>
    </dsp:sp>
    <dsp:sp modelId="{C62EFD06-77C9-4DFB-A21E-DB5BF70CA8D2}">
      <dsp:nvSpPr>
        <dsp:cNvPr id="0" name=""/>
        <dsp:cNvSpPr/>
      </dsp:nvSpPr>
      <dsp:spPr>
        <a:xfrm rot="19800000">
          <a:off x="2864312" y="4258488"/>
          <a:ext cx="426816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426816" y="185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067049" y="4266392"/>
        <a:ext cx="21340" cy="21340"/>
      </dsp:txXfrm>
    </dsp:sp>
    <dsp:sp modelId="{1DD200E7-6B8C-4CD3-B7E9-9850F4E36EAF}">
      <dsp:nvSpPr>
        <dsp:cNvPr id="0" name=""/>
        <dsp:cNvSpPr/>
      </dsp:nvSpPr>
      <dsp:spPr>
        <a:xfrm>
          <a:off x="1432212" y="3714223"/>
          <a:ext cx="1972086" cy="188716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/>
            <a:t>Консультации</a:t>
          </a:r>
        </a:p>
      </dsp:txBody>
      <dsp:txXfrm>
        <a:off x="1721017" y="3990592"/>
        <a:ext cx="1394476" cy="1334425"/>
      </dsp:txXfrm>
    </dsp:sp>
    <dsp:sp modelId="{70F20383-4920-4966-91E5-729FBE942AE0}">
      <dsp:nvSpPr>
        <dsp:cNvPr id="0" name=""/>
        <dsp:cNvSpPr/>
      </dsp:nvSpPr>
      <dsp:spPr>
        <a:xfrm rot="1800000">
          <a:off x="2866409" y="2554535"/>
          <a:ext cx="395505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395505" y="185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054274" y="2563221"/>
        <a:ext cx="19775" cy="19775"/>
      </dsp:txXfrm>
    </dsp:sp>
    <dsp:sp modelId="{61760099-ACDC-4B69-9419-8F7D689D1034}">
      <dsp:nvSpPr>
        <dsp:cNvPr id="0" name=""/>
        <dsp:cNvSpPr/>
      </dsp:nvSpPr>
      <dsp:spPr>
        <a:xfrm>
          <a:off x="1474673" y="1256613"/>
          <a:ext cx="1887163" cy="18871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Совместные праздники и досуги</a:t>
          </a:r>
          <a:endParaRPr lang="ru-RU" sz="1400" kern="1200" dirty="0"/>
        </a:p>
      </dsp:txBody>
      <dsp:txXfrm>
        <a:off x="1751042" y="1532982"/>
        <a:ext cx="1334425" cy="1334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8FB1D-1128-4498-8A67-CD214258D516}" type="datetimeFigureOut">
              <a:rPr lang="ru-RU" smtClean="0"/>
              <a:pPr/>
              <a:t>01.09.2022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82EE1-6AFC-4F72-A665-76BBB8FD81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63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7706-18E5-4AF5-B2BF-2AC5F31234D5}" type="datetimeFigureOut">
              <a:rPr lang="ru-RU" smtClean="0"/>
              <a:pPr/>
              <a:t>01.09.2022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BA85-C52A-40F1-97B2-E314EB88B0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7706-18E5-4AF5-B2BF-2AC5F31234D5}" type="datetimeFigureOut">
              <a:rPr lang="ru-RU" smtClean="0"/>
              <a:pPr/>
              <a:t>01.09.2022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BA85-C52A-40F1-97B2-E314EB88B0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7706-18E5-4AF5-B2BF-2AC5F31234D5}" type="datetimeFigureOut">
              <a:rPr lang="ru-RU" smtClean="0"/>
              <a:pPr/>
              <a:t>01.09.2022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BA85-C52A-40F1-97B2-E314EB88B0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7706-18E5-4AF5-B2BF-2AC5F31234D5}" type="datetimeFigureOut">
              <a:rPr lang="ru-RU" smtClean="0"/>
              <a:pPr/>
              <a:t>01.09.2022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BA85-C52A-40F1-97B2-E314EB88B0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7706-18E5-4AF5-B2BF-2AC5F31234D5}" type="datetimeFigureOut">
              <a:rPr lang="ru-RU" smtClean="0"/>
              <a:pPr/>
              <a:t>01.09.2022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BA85-C52A-40F1-97B2-E314EB88B0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7706-18E5-4AF5-B2BF-2AC5F31234D5}" type="datetimeFigureOut">
              <a:rPr lang="ru-RU" smtClean="0"/>
              <a:pPr/>
              <a:t>01.09.2022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BA85-C52A-40F1-97B2-E314EB88B0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7706-18E5-4AF5-B2BF-2AC5F31234D5}" type="datetimeFigureOut">
              <a:rPr lang="ru-RU" smtClean="0"/>
              <a:pPr/>
              <a:t>01.09.2022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BA85-C52A-40F1-97B2-E314EB88B0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7706-18E5-4AF5-B2BF-2AC5F31234D5}" type="datetimeFigureOut">
              <a:rPr lang="ru-RU" smtClean="0"/>
              <a:pPr/>
              <a:t>01.09.2022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BA85-C52A-40F1-97B2-E314EB88B0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7706-18E5-4AF5-B2BF-2AC5F31234D5}" type="datetimeFigureOut">
              <a:rPr lang="ru-RU" smtClean="0"/>
              <a:pPr/>
              <a:t>01.09.2022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BA85-C52A-40F1-97B2-E314EB88B0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7706-18E5-4AF5-B2BF-2AC5F31234D5}" type="datetimeFigureOut">
              <a:rPr lang="ru-RU" smtClean="0"/>
              <a:pPr/>
              <a:t>01.09.2022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BA85-C52A-40F1-97B2-E314EB88B0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7706-18E5-4AF5-B2BF-2AC5F31234D5}" type="datetimeFigureOut">
              <a:rPr lang="ru-RU" smtClean="0"/>
              <a:pPr/>
              <a:t>01.09.2022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BA85-C52A-40F1-97B2-E314EB88B0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67706-18E5-4AF5-B2BF-2AC5F31234D5}" type="datetimeFigureOut">
              <a:rPr lang="ru-RU" smtClean="0"/>
              <a:pPr/>
              <a:t>01.09.2022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BBA85-C52A-40F1-97B2-E314EB88B0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Desktop\fon6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375" y="-17722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000" b="1" i="1" dirty="0">
                <a:solidFill>
                  <a:prstClr val="black"/>
                </a:solidFill>
              </a:rPr>
              <a:t>Муниципальное дошкольное образовательное казенное учреждение</a:t>
            </a:r>
            <a:br>
              <a:rPr lang="ru-RU" sz="2000" b="1" i="1" dirty="0">
                <a:solidFill>
                  <a:prstClr val="black"/>
                </a:solidFill>
              </a:rPr>
            </a:br>
            <a:r>
              <a:rPr lang="ru-RU" sz="2000" b="1" i="1" dirty="0">
                <a:solidFill>
                  <a:prstClr val="black"/>
                </a:solidFill>
              </a:rPr>
              <a:t>детский сад «Чайка»</a:t>
            </a:r>
            <a:endParaRPr lang="ru-RU" sz="4000" b="1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873944"/>
              </p:ext>
            </p:extLst>
          </p:nvPr>
        </p:nvGraphicFramePr>
        <p:xfrm>
          <a:off x="642910" y="1214422"/>
          <a:ext cx="8033546" cy="53578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4617"/>
                <a:gridCol w="6898929"/>
              </a:tblGrid>
              <a:tr h="53578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tint val="7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tint val="7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Портфолио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Воспитателя </a:t>
                      </a:r>
                      <a:r>
                        <a:rPr kumimoji="0" lang="ru-RU" sz="28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Нагаи</a:t>
                      </a:r>
                      <a:r>
                        <a:rPr kumimoji="0" lang="ru-RU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Надежде Ивановне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C:\Users\286-user\Downloads\IMG_20210928_12081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2351722" cy="2952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337258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fon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175" y="-99392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Грамоты</a:t>
            </a:r>
            <a:endParaRPr lang="ru-RU" sz="2400" dirty="0"/>
          </a:p>
        </p:txBody>
      </p:sp>
      <p:pic>
        <p:nvPicPr>
          <p:cNvPr id="3" name="Picture 2" descr="C:\Users\Ольга\Desktop\20220831_0805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33663"/>
            <a:ext cx="2347307" cy="330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\Desktop\20220831_0805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615" y="1988839"/>
            <a:ext cx="2401506" cy="35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\Desktop\20220831_0805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67046"/>
            <a:ext cx="2304256" cy="351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38301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fon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62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F:\фото\20220421_1135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25202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фото\20220415_1103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08820"/>
            <a:ext cx="243029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фото\20211215_1110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653" y="2780928"/>
            <a:ext cx="2502306" cy="307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8475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fon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62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2" descr="C:\Users\Ирина\Desktop\fon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62" y="1772816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F:\фото\20210429_1614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66" y="620688"/>
            <a:ext cx="244827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фото\20210429_1003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13442"/>
            <a:ext cx="2535265" cy="346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фото\20210422_1129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2520280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3577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fon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05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F:\фото\20210421_1126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30963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фото\20210419_1037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61" y="620688"/>
            <a:ext cx="316835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553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3143272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Desktop\fon6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34316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Содержание.</a:t>
            </a:r>
            <a:endParaRPr lang="ru-RU" sz="4000" b="1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712789"/>
              </p:ext>
            </p:extLst>
          </p:nvPr>
        </p:nvGraphicFramePr>
        <p:xfrm>
          <a:off x="642910" y="1214422"/>
          <a:ext cx="8033546" cy="53578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4617"/>
                <a:gridCol w="6898929"/>
              </a:tblGrid>
              <a:tr h="5357850">
                <a:tc>
                  <a:txBody>
                    <a:bodyPr/>
                    <a:lstStyle/>
                    <a:p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endParaRPr lang="ru-RU" sz="16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  <a:p>
                      <a:endParaRPr lang="ru-RU" sz="16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</a:p>
                    <a:p>
                      <a:endParaRPr lang="ru-RU" sz="16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 4</a:t>
                      </a:r>
                    </a:p>
                    <a:p>
                      <a:endParaRPr lang="ru-RU" sz="16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 5</a:t>
                      </a:r>
                    </a:p>
                    <a:p>
                      <a:endParaRPr lang="ru-RU" sz="16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 6</a:t>
                      </a:r>
                    </a:p>
                    <a:p>
                      <a:endParaRPr lang="ru-RU" sz="16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 7</a:t>
                      </a:r>
                    </a:p>
                    <a:p>
                      <a:endParaRPr lang="ru-RU" sz="16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ru-RU" sz="16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ru-RU" sz="16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6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6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Информационная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 карта</a:t>
                      </a:r>
                    </a:p>
                    <a:p>
                      <a:endParaRPr lang="ru-RU" sz="1600" b="1" i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Эссе педагога</a:t>
                      </a:r>
                    </a:p>
                    <a:p>
                      <a:endParaRPr lang="ru-RU" sz="1600" b="1" i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Педагогическое кредо</a:t>
                      </a:r>
                    </a:p>
                    <a:p>
                      <a:endParaRPr lang="ru-RU" sz="1600" b="1" i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Сведения об образовании</a:t>
                      </a:r>
                    </a:p>
                    <a:p>
                      <a:endParaRPr lang="ru-RU" sz="1600" b="1" i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 Поощрения и награды</a:t>
                      </a:r>
                    </a:p>
                    <a:p>
                      <a:endParaRPr lang="ru-RU" sz="1600" b="1" i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Формы работы с родителями</a:t>
                      </a:r>
                    </a:p>
                    <a:p>
                      <a:endParaRPr lang="ru-RU" sz="1600" b="1" i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Занятия ,праздники детей </a:t>
                      </a:r>
                    </a:p>
                    <a:p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fon-dlya-prezentacii-vesna-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58906"/>
            <a:ext cx="91392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79" y="285728"/>
            <a:ext cx="8229600" cy="6572272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/>
              <a:t>Информационная</a:t>
            </a:r>
            <a:r>
              <a:rPr lang="en-US" b="1" dirty="0" smtClean="0"/>
              <a:t> </a:t>
            </a:r>
            <a:r>
              <a:rPr lang="ru-RU" b="1" dirty="0" smtClean="0"/>
              <a:t>карта</a:t>
            </a:r>
            <a:br>
              <a:rPr lang="ru-RU" b="1" dirty="0" smtClean="0"/>
            </a:b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Нагаи</a:t>
            </a:r>
            <a:r>
              <a:rPr lang="ru-RU" sz="2000" dirty="0" smtClean="0">
                <a:latin typeface="+mn-lt"/>
              </a:rPr>
              <a:t> Надежда Ивановна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               Дата рождения: 2 мая1972 года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                                Образование: среднее</a:t>
            </a:r>
            <a:r>
              <a:rPr lang="en-US" sz="2000" dirty="0" smtClean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специальное. 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Петропавловск-Камчатский 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Педагогическое училище.                          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                        Место работы: МДОКУ детский сад «Чайка»                          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                      Занимающая должность: воспитатель.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                      Стаж работы:  1) общий стаж – 20лет;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                           2)По специальности –6 лет;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b="1" i="1" dirty="0" smtClean="0"/>
              <a:t>                 </a:t>
            </a:r>
            <a:br>
              <a:rPr lang="ru-RU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C:\Users\286-user\Downloads\IMG_20210928_12081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2351722" cy="2952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fon-dlya-prezentacii-vesna-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71400"/>
            <a:ext cx="9139257" cy="72626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920880" cy="5805264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Эссе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altLang="ru-RU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Первая </a:t>
            </a:r>
            <a:r>
              <a:rPr lang="ru-RU" altLang="ru-RU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главная задача воспитателя – обеспечить психологический комфорт каждому ребенку. Среди важнейших средств воспитания на первом месте – личный пример педагога и его слово. Воспитатель сам должен быть воспитан. </a:t>
            </a:r>
            <a:br>
              <a:rPr lang="ru-RU" altLang="ru-RU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Я люблю свою профессию за то ,что вместе с детьми расту, развиваюсь. Каждый день я с радостью бегу в детский сад, знаю что меня там ждут мои жизнерадостные детишки. Я воспитатель и этим горжусь.</a:t>
            </a:r>
            <a:br>
              <a:rPr lang="ru-RU" altLang="ru-RU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</a:t>
            </a:r>
            <a:r>
              <a:rPr lang="ru-RU" altLang="ru-RU" sz="2000" b="1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Каким же должен быть воспитатель?</a:t>
            </a:r>
            <a:br>
              <a:rPr lang="ru-RU" altLang="ru-RU" sz="2000" b="1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Во-первых – обладать личностными качествами, чтобы успешно работать с детьми</a:t>
            </a:r>
            <a:br>
              <a:rPr lang="ru-RU" altLang="ru-RU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Во-вторых – обладать профессиональным мастерством, чтобы сформировать всесторонне развитую личность, творческую, активную, обладающую высокими нравственными качествами.</a:t>
            </a:r>
            <a:br>
              <a:rPr lang="ru-RU" altLang="ru-RU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/>
            </a:r>
            <a:br>
              <a:rPr lang="ru-RU" altLang="ru-RU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     Если в детском саду дети растут в атмосфере доброжелательности, то дети будут расти спокойными, веселыми. Если будем грубы, раздражительны, говорить в форме приказа, то и дети 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большой легкостью будут </a:t>
            </a:r>
            <a:r>
              <a:rPr lang="ru-RU" altLang="ru-RU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воспринимать эту манеру поведения.</a:t>
            </a:r>
            <a:r>
              <a:rPr lang="ru-RU" altLang="ru-RU" sz="2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/>
            </a:r>
            <a:br>
              <a:rPr lang="ru-RU" altLang="ru-RU" sz="2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en-US" sz="2000" b="1" i="1" dirty="0" smtClean="0">
                <a:latin typeface="+mn-lt"/>
              </a:rPr>
              <a:t/>
            </a:r>
            <a:br>
              <a:rPr lang="en-US" sz="2000" b="1" i="1" dirty="0" smtClean="0">
                <a:latin typeface="+mn-lt"/>
              </a:rPr>
            </a:br>
            <a:r>
              <a:rPr lang="ru-RU" sz="1600" b="1" i="1" dirty="0" smtClean="0">
                <a:latin typeface="+mn-lt"/>
              </a:rPr>
              <a:t/>
            </a:r>
            <a:br>
              <a:rPr lang="ru-RU" sz="1600" b="1" i="1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034780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Ирина\Desktop\fon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9285" y="-32079"/>
            <a:ext cx="10215602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0800000" flipV="1">
            <a:off x="107504" y="548680"/>
            <a:ext cx="8712968" cy="12241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Мое педагогическая кредо :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+mj-lt"/>
              </a:rPr>
              <a:t>Пускай мне не суждено совершить подвиг, но я горжусь тем, что люди мне доверили самое дорогое-своих детей!</a:t>
            </a:r>
            <a:endParaRPr lang="ru-RU" sz="2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772816"/>
            <a:ext cx="55263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Моё жизненное кредо:</a:t>
            </a:r>
            <a:r>
              <a:rPr lang="ru-RU" sz="20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Вперёд, только вперёд!</a:t>
            </a:r>
            <a:r>
              <a:rPr lang="ru-RU" sz="20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488369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Ирина\Desktop\fon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0"/>
            <a:ext cx="102156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Образование</a:t>
            </a:r>
            <a:br>
              <a:rPr lang="ru-RU" sz="2000" b="1" i="1" dirty="0" smtClean="0"/>
            </a:br>
            <a:r>
              <a:rPr lang="ru-RU" sz="2000" b="1" i="1" dirty="0" smtClean="0"/>
              <a:t>Среднее специальное</a:t>
            </a:r>
            <a:br>
              <a:rPr lang="ru-RU" sz="2000" b="1" i="1" dirty="0" smtClean="0"/>
            </a:br>
            <a:r>
              <a:rPr lang="ru-RU" sz="2000" b="1" i="1" dirty="0" smtClean="0"/>
              <a:t> </a:t>
            </a:r>
            <a:r>
              <a:rPr lang="ru-RU" sz="2000" b="1" i="1" dirty="0"/>
              <a:t>П</a:t>
            </a:r>
            <a:r>
              <a:rPr lang="ru-RU" sz="2000" b="1" i="1" dirty="0" smtClean="0"/>
              <a:t>едагогическое училище </a:t>
            </a:r>
            <a:br>
              <a:rPr lang="ru-RU" sz="2000" b="1" i="1" dirty="0" smtClean="0"/>
            </a:br>
            <a:r>
              <a:rPr lang="ru-RU" sz="2000" b="1" i="1" dirty="0" err="1" smtClean="0"/>
              <a:t>Г.Петропавловск</a:t>
            </a:r>
            <a:r>
              <a:rPr lang="ru-RU" sz="2000" b="1" i="1" dirty="0" smtClean="0"/>
              <a:t>-Камчатский</a:t>
            </a:r>
            <a:br>
              <a:rPr lang="ru-RU" sz="2000" b="1" i="1" dirty="0" smtClean="0"/>
            </a:br>
            <a:r>
              <a:rPr lang="ru-RU" sz="2000" b="1" i="1" dirty="0" smtClean="0"/>
              <a:t>ул.Бохняка,13</a:t>
            </a:r>
            <a:br>
              <a:rPr lang="ru-RU" sz="2000" b="1" i="1" dirty="0" smtClean="0"/>
            </a:br>
            <a:r>
              <a:rPr lang="ru-RU" sz="2000" b="1" i="1" dirty="0" err="1" smtClean="0"/>
              <a:t>Специальность:Воспитатель</a:t>
            </a:r>
            <a:r>
              <a:rPr lang="ru-RU" sz="2000" b="1" i="1" dirty="0" smtClean="0"/>
              <a:t>.</a:t>
            </a:r>
            <a:br>
              <a:rPr lang="ru-RU" sz="2000" b="1" i="1" dirty="0" smtClean="0"/>
            </a:br>
            <a:endParaRPr lang="ru-RU" sz="2000" b="1" i="1" dirty="0"/>
          </a:p>
        </p:txBody>
      </p:sp>
      <p:pic>
        <p:nvPicPr>
          <p:cNvPr id="1026" name="Picture 2" descr="C:\Users\Ольга\Desktop\20220830_0802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6952"/>
            <a:ext cx="568863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Ирина\Desktop\fon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88640" y="0"/>
            <a:ext cx="102156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5040560" cy="792088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Образование</a:t>
            </a:r>
            <a:endParaRPr lang="ru-RU" sz="2000" b="1" i="1" dirty="0"/>
          </a:p>
        </p:txBody>
      </p:sp>
      <p:pic>
        <p:nvPicPr>
          <p:cNvPr id="2050" name="Picture 2" descr="C:\Users\Ольга\Desktop\20220830_080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973351"/>
            <a:ext cx="403244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Ольга\Desktop\20220830_0803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161" y="1938357"/>
            <a:ext cx="4136201" cy="282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09498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fon6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486" y="0"/>
            <a:ext cx="94297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282154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Поощрения и награды</a:t>
            </a:r>
            <a:br>
              <a:rPr lang="ru-RU" sz="2400" b="1" i="1" dirty="0" smtClean="0"/>
            </a:br>
            <a:endParaRPr lang="ru-RU" sz="2400" b="1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2000240"/>
          <a:ext cx="8286808" cy="5000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71636"/>
                <a:gridCol w="6715172"/>
              </a:tblGrid>
              <a:tr h="500066">
                <a:tc>
                  <a:txBody>
                    <a:bodyPr/>
                    <a:lstStyle/>
                    <a:p>
                      <a:r>
                        <a:rPr lang="ru-RU" i="1" baseline="0" dirty="0" smtClean="0">
                          <a:solidFill>
                            <a:schemeClr val="tx1"/>
                          </a:solidFill>
                        </a:rPr>
                        <a:t>  Год</a:t>
                      </a:r>
                      <a:endParaRPr lang="ru-R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tx1"/>
                          </a:solidFill>
                        </a:rPr>
                        <a:t>                Наименование награды</a:t>
                      </a:r>
                      <a:endParaRPr lang="ru-R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323497"/>
              </p:ext>
            </p:extLst>
          </p:nvPr>
        </p:nvGraphicFramePr>
        <p:xfrm>
          <a:off x="357158" y="2571744"/>
          <a:ext cx="8358246" cy="3505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43074"/>
                <a:gridCol w="6715172"/>
              </a:tblGrid>
              <a:tr h="1500198">
                <a:tc>
                  <a:txBody>
                    <a:bodyPr/>
                    <a:lstStyle/>
                    <a:p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2021г.</a:t>
                      </a:r>
                    </a:p>
                    <a:p>
                      <a:endParaRPr lang="ru-RU" sz="14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2022г.</a:t>
                      </a:r>
                    </a:p>
                    <a:p>
                      <a:endParaRPr lang="ru-RU" sz="14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2020г.</a:t>
                      </a:r>
                    </a:p>
                    <a:p>
                      <a:endParaRPr lang="ru-RU" sz="14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        2020г.</a:t>
                      </a:r>
                    </a:p>
                    <a:p>
                      <a:endParaRPr lang="ru-RU" sz="14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        2016г.  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Почетная грамота администрации главы Соболевского района  «За многолетний успешный педагогический труд, большой</a:t>
                      </a:r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</a:rPr>
                        <a:t> личный вклад за воспитание детей».</a:t>
                      </a:r>
                    </a:p>
                    <a:p>
                      <a:endParaRPr lang="ru-RU" sz="1400" b="1" i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</a:rPr>
                        <a:t>Благодарственное письмо</a:t>
                      </a:r>
                    </a:p>
                    <a:p>
                      <a:endParaRPr lang="ru-RU" sz="1400" b="1" i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Сертификат</a:t>
                      </a:r>
                    </a:p>
                    <a:p>
                      <a:endParaRPr lang="ru-RU" sz="14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Грамота Администрации МДОКУ» Чайка»</a:t>
                      </a:r>
                    </a:p>
                    <a:p>
                      <a:endParaRPr lang="ru-RU" sz="14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Диплом Куратора</a:t>
                      </a:r>
                    </a:p>
                    <a:p>
                      <a:endParaRPr lang="ru-RU" sz="14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Ирина\Desktop\fon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080120"/>
          </a:xfrm>
        </p:spPr>
        <p:txBody>
          <a:bodyPr>
            <a:normAutofit/>
          </a:bodyPr>
          <a:lstStyle/>
          <a:p>
            <a:r>
              <a:rPr lang="ru-RU" sz="2400" dirty="0"/>
              <a:t>Г</a:t>
            </a:r>
            <a:r>
              <a:rPr lang="ru-RU" sz="2400" dirty="0" smtClean="0"/>
              <a:t>рамоты</a:t>
            </a:r>
            <a:endParaRPr lang="ru-RU" sz="2400" dirty="0"/>
          </a:p>
        </p:txBody>
      </p:sp>
      <p:pic>
        <p:nvPicPr>
          <p:cNvPr id="1026" name="Picture 2" descr="C:\Users\Ольга\Desktop\планы потом\20220830_0811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34" y="692696"/>
            <a:ext cx="266429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\Desktop\планы потом\20220830_0811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28" y="1284248"/>
            <a:ext cx="243801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\Desktop\20220830_0812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80928"/>
            <a:ext cx="2448272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1101</TotalTime>
  <Words>158</Words>
  <Application>Microsoft Office PowerPoint</Application>
  <PresentationFormat>Экран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дошкольное образовательное казенное учреждение детский сад «Чайка»</vt:lpstr>
      <vt:lpstr>Содержание.</vt:lpstr>
      <vt:lpstr>Информационная карта    Нагаи Надежда Ивановна                Дата рождения: 2 мая1972 года                                 Образование: среднее специальное.  Петропавловск-Камчатский  Педагогическое училище.                                                   Место работы: МДОКУ детский сад «Чайка»                                                 Занимающая должность: воспитатель.                       Стаж работы:  1) общий стаж – 20лет;                            2)По специальности –6 лет;                       </vt:lpstr>
      <vt:lpstr> Эссе  Первая главная задача воспитателя – обеспечить психологический комфорт каждому ребенку. Среди важнейших средств воспитания на первом месте – личный пример педагога и его слово. Воспитатель сам должен быть воспитан.  Я люблю свою профессию за то ,что вместе с детьми расту, развиваюсь. Каждый день я с радостью бегу в детский сад, знаю что меня там ждут мои жизнерадостные детишки. Я воспитатель и этим горжусь.        Каким же должен быть воспитатель? Во-первых – обладать личностными качествами, чтобы успешно работать с детьми Во-вторых – обладать профессиональным мастерством, чтобы сформировать всесторонне развитую личность, творческую, активную, обладающую высокими нравственными качествами.              Если в детском саду дети растут в атмосфере доброжелательности, то дети будут расти спокойными, веселыми. Если будем грубы, раздражительны, говорить в форме приказа, то и дети с большой легкостью будут воспринимать эту манеру поведения.    </vt:lpstr>
      <vt:lpstr>Презентация PowerPoint</vt:lpstr>
      <vt:lpstr>Образование Среднее специальное  Педагогическое училище  Г.Петропавловск-Камчатский ул.Бохняка,13 Специальность:Воспитатель. </vt:lpstr>
      <vt:lpstr>Образование</vt:lpstr>
      <vt:lpstr>Поощрения и награды </vt:lpstr>
      <vt:lpstr>Грамоты</vt:lpstr>
      <vt:lpstr>Грамоты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 21 «Солнышко» общеразвивающего вида</dc:title>
  <dc:creator>Ирина</dc:creator>
  <cp:lastModifiedBy>286-user</cp:lastModifiedBy>
  <cp:revision>120</cp:revision>
  <dcterms:created xsi:type="dcterms:W3CDTF">2017-01-12T07:49:44Z</dcterms:created>
  <dcterms:modified xsi:type="dcterms:W3CDTF">2022-09-01T00:26:06Z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822376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